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08" r:id="rId4"/>
    <p:sldId id="522" r:id="rId5"/>
    <p:sldId id="509" r:id="rId6"/>
    <p:sldId id="511" r:id="rId7"/>
    <p:sldId id="513" r:id="rId8"/>
    <p:sldId id="514" r:id="rId9"/>
    <p:sldId id="515" r:id="rId10"/>
    <p:sldId id="516" r:id="rId11"/>
    <p:sldId id="517" r:id="rId12"/>
    <p:sldId id="520" r:id="rId13"/>
    <p:sldId id="518" r:id="rId14"/>
    <p:sldId id="521" r:id="rId15"/>
    <p:sldId id="519"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4%20-%20Exposing%20OData%20Service/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1%20-%20Dynamic%20Localization/datamodel.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CAPM_XSA_Training/blob/master/Day%205/02%20-%20Static%20Localization%20Part%202/i18n.properties.txt" TargetMode="External"/><Relationship Id="rId3" Type="http://schemas.openxmlformats.org/officeDocument/2006/relationships/image" Target="../media/image2.png"/><Relationship Id="rId7" Type="http://schemas.openxmlformats.org/officeDocument/2006/relationships/hyperlink" Target="https://github.com/soyuztechnologies/CAPM_XSA_Training/blob/master/Day%205/02%20-%20Static%20Localization%20Part%202/datamodel.cds.txt"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5/02%20-%20Static%20Localization%20Part%202/index.cds.txt" TargetMode="External"/><Relationship Id="rId5" Type="http://schemas.openxmlformats.org/officeDocument/2006/relationships/hyperlink" Target="https://github.com/soyuztechnologies/CAPM_XSA_Training/blob/master/Day%205/02%20-%20Static%20Localization%20Part%201/i18n.properties.txt" TargetMode="External"/><Relationship Id="rId4" Type="http://schemas.openxmlformats.org/officeDocument/2006/relationships/hyperlink" Target="https://github.com/soyuztechnologies/CAPM_XSA_Training/blob/master/Day%205/02%20-%20Static%20Localization%20Part%201/datamodel.cds.txt" TargetMode="External"/><Relationship Id="rId9" Type="http://schemas.openxmlformats.org/officeDocument/2006/relationships/hyperlink" Target="https://github.com/soyuztechnologies/CAPM_XSA_Training/blob/master/Day%205/02%20-%20Static%20Localization%20Part%202/i18n_de.properties.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5/csv%20fi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dirty="0"/>
              <a:t>cds watch.</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4"/>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OData service</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hlinkClick r:id="rId3"/>
              </a:rPr>
              <a:t>datamodel.cds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4"/>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i18n.properties</a:t>
            </a:r>
            <a:endParaRPr lang="en-US" dirty="0"/>
          </a:p>
          <a:p>
            <a:pPr marL="285750" indent="-285750">
              <a:buFontTx/>
              <a:buChar char="-"/>
            </a:pPr>
            <a:endParaRPr lang="en-US" dirty="0"/>
          </a:p>
          <a:p>
            <a:endParaRPr lang="en-US" dirty="0"/>
          </a:p>
          <a:p>
            <a:endParaRPr lang="en-US" dirty="0"/>
          </a:p>
          <a:p>
            <a:r>
              <a:rPr lang="en-US" dirty="0"/>
              <a:t>Part 2: Annotating the properties from another file.</a:t>
            </a:r>
          </a:p>
          <a:p>
            <a:r>
              <a:rPr lang="en-US" dirty="0"/>
              <a:t>Exercise code/resources:</a:t>
            </a:r>
          </a:p>
          <a:p>
            <a:pPr marL="285750" indent="-285750">
              <a:buFontTx/>
              <a:buChar char="-"/>
            </a:pPr>
            <a:r>
              <a:rPr lang="en-US" dirty="0">
                <a:hlinkClick r:id="rId6"/>
              </a:rPr>
              <a:t>index.cds</a:t>
            </a:r>
            <a:endParaRPr lang="en-US" dirty="0"/>
          </a:p>
          <a:p>
            <a:pPr marL="285750" indent="-285750">
              <a:buFontTx/>
              <a:buChar char="-"/>
            </a:pPr>
            <a:r>
              <a:rPr lang="en-US" dirty="0">
                <a:hlinkClick r:id="rId7"/>
              </a:rPr>
              <a:t>datamodel.cds</a:t>
            </a:r>
            <a:endParaRPr lang="en-US" dirty="0"/>
          </a:p>
          <a:p>
            <a:pPr marL="285750" indent="-285750">
              <a:buFontTx/>
              <a:buChar char="-"/>
            </a:pPr>
            <a:r>
              <a:rPr lang="en-US" dirty="0">
                <a:hlinkClick r:id="rId8"/>
              </a:rPr>
              <a:t>i18n.properties</a:t>
            </a:r>
            <a:endParaRPr lang="en-US" dirty="0"/>
          </a:p>
          <a:p>
            <a:pPr marL="285750" indent="-285750">
              <a:buFontTx/>
              <a:buChar char="-"/>
            </a:pPr>
            <a:r>
              <a:rPr lang="en-US" dirty="0">
                <a:hlinkClick r:id="rId9"/>
              </a:rPr>
              <a:t>i18n_de.properties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hlinkClick r:id="rId3"/>
              </a:rPr>
              <a:t>csv files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4"/>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13663</TotalTime>
  <Words>1861</Words>
  <Application>Microsoft Office PowerPoint</Application>
  <PresentationFormat>Widescreen</PresentationFormat>
  <Paragraphs>197</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705</cp:revision>
  <dcterms:created xsi:type="dcterms:W3CDTF">2016-07-10T03:33:26Z</dcterms:created>
  <dcterms:modified xsi:type="dcterms:W3CDTF">2022-01-15T14:50:19Z</dcterms:modified>
</cp:coreProperties>
</file>